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49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13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41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800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5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6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537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976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854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97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3634-A928-423C-8D0D-F5CF9423F0A5}" type="datetimeFigureOut">
              <a:rPr lang="ko-KR" altLang="en-US" smtClean="0"/>
              <a:t>2017-02-19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137C-159B-4689-9C28-3CD6FFB873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77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6" name="직선 연결선 5"/>
          <p:cNvCxnSpPr/>
          <p:nvPr/>
        </p:nvCxnSpPr>
        <p:spPr>
          <a:xfrm flipH="1">
            <a:off x="6053136" y="1619250"/>
            <a:ext cx="71439" cy="32289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4533900" y="2143125"/>
            <a:ext cx="3448050" cy="16919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>
            <a:off x="4324350" y="2219325"/>
            <a:ext cx="3367087" cy="1457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/>
          <p:cNvSpPr/>
          <p:nvPr/>
        </p:nvSpPr>
        <p:spPr>
          <a:xfrm>
            <a:off x="5231788" y="3298671"/>
            <a:ext cx="747711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22" name="타원 21"/>
          <p:cNvSpPr/>
          <p:nvPr/>
        </p:nvSpPr>
        <p:spPr>
          <a:xfrm>
            <a:off x="5247539" y="1800638"/>
            <a:ext cx="747711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</a:p>
        </p:txBody>
      </p:sp>
      <p:sp>
        <p:nvSpPr>
          <p:cNvPr id="23" name="타원 22"/>
          <p:cNvSpPr/>
          <p:nvPr/>
        </p:nvSpPr>
        <p:spPr>
          <a:xfrm>
            <a:off x="4324350" y="2519362"/>
            <a:ext cx="1064417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14673" y="4935416"/>
            <a:ext cx="5876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1. Starting State: Each Party and the Tank positions like the position above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7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 flipH="1">
            <a:off x="6053136" y="1619250"/>
            <a:ext cx="71439" cy="32289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4533900" y="2143125"/>
            <a:ext cx="3448050" cy="16919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4324350" y="2219325"/>
            <a:ext cx="3367087" cy="1457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6229349" y="1785937"/>
            <a:ext cx="747711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6160294" y="3370568"/>
            <a:ext cx="747711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6741317" y="2590799"/>
            <a:ext cx="115967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24150" y="4705350"/>
            <a:ext cx="7077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2. After 1:20: The lasers will make you move clockwise, and will be positioned like above (180 degree spin)</a:t>
            </a:r>
          </a:p>
          <a:p>
            <a:r>
              <a:rPr lang="en-US" altLang="ko-KR" dirty="0">
                <a:solidFill>
                  <a:schemeClr val="bg1"/>
                </a:solidFill>
              </a:rPr>
              <a:t>Then, the Adds will appear, and the 1,2 party will kill the add on the upper map, and 3,4 the lower map.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67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 flipH="1">
            <a:off x="6053136" y="1619250"/>
            <a:ext cx="71439" cy="32289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4533900" y="2143125"/>
            <a:ext cx="3448050" cy="16919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4324350" y="2219325"/>
            <a:ext cx="3367087" cy="1457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4967151" y="1603222"/>
            <a:ext cx="747711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6943726" y="4041897"/>
            <a:ext cx="747711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6767513" y="2577977"/>
            <a:ext cx="1115019" cy="67775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sp>
        <p:nvSpPr>
          <p:cNvPr id="9" name="타원 8"/>
          <p:cNvSpPr/>
          <p:nvPr/>
        </p:nvSpPr>
        <p:spPr>
          <a:xfrm>
            <a:off x="7853365" y="3676650"/>
            <a:ext cx="460770" cy="4220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/>
          </a:p>
        </p:txBody>
      </p:sp>
      <p:sp>
        <p:nvSpPr>
          <p:cNvPr id="10" name="타원 9"/>
          <p:cNvSpPr/>
          <p:nvPr/>
        </p:nvSpPr>
        <p:spPr>
          <a:xfrm>
            <a:off x="8186142" y="4533440"/>
            <a:ext cx="1023172" cy="6437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ADD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4665" y="5177186"/>
            <a:ext cx="6886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3. (assuming the adds appear at 11, 5 o’clock, this is random like before 35%)</a:t>
            </a:r>
          </a:p>
          <a:p>
            <a:r>
              <a:rPr lang="en-US" altLang="ko-KR" sz="1400" dirty="0">
                <a:solidFill>
                  <a:schemeClr val="bg1"/>
                </a:solidFill>
              </a:rPr>
              <a:t>After the adds appear, the Steel-balls will try to explode and they will be CC-able after few seconds. Every one of them must be </a:t>
            </a:r>
            <a:r>
              <a:rPr lang="en-US" altLang="ko-KR" sz="1400" dirty="0" err="1">
                <a:solidFill>
                  <a:schemeClr val="bg1"/>
                </a:solidFill>
              </a:rPr>
              <a:t>CCd</a:t>
            </a:r>
            <a:r>
              <a:rPr lang="en-US" altLang="ko-KR" sz="1400" dirty="0">
                <a:solidFill>
                  <a:schemeClr val="bg1"/>
                </a:solidFill>
              </a:rPr>
              <a:t> or else it will give a </a:t>
            </a:r>
            <a:r>
              <a:rPr lang="en-US" altLang="ko-KR" sz="1400" dirty="0" err="1">
                <a:solidFill>
                  <a:schemeClr val="bg1"/>
                </a:solidFill>
              </a:rPr>
              <a:t>AoE</a:t>
            </a:r>
            <a:r>
              <a:rPr lang="en-US" altLang="ko-KR" sz="1400" dirty="0">
                <a:solidFill>
                  <a:schemeClr val="bg1"/>
                </a:solidFill>
              </a:rPr>
              <a:t> Rupture </a:t>
            </a:r>
            <a:r>
              <a:rPr lang="en-US" altLang="ko-KR" sz="1400" dirty="0" err="1">
                <a:solidFill>
                  <a:schemeClr val="bg1"/>
                </a:solidFill>
              </a:rPr>
              <a:t>debuff</a:t>
            </a:r>
            <a:r>
              <a:rPr lang="en-US" altLang="ko-KR" sz="1400" dirty="0">
                <a:solidFill>
                  <a:schemeClr val="bg1"/>
                </a:solidFill>
              </a:rPr>
              <a:t> in the whole map.</a:t>
            </a:r>
          </a:p>
        </p:txBody>
      </p:sp>
      <p:sp>
        <p:nvSpPr>
          <p:cNvPr id="12" name="타원 11"/>
          <p:cNvSpPr/>
          <p:nvPr/>
        </p:nvSpPr>
        <p:spPr>
          <a:xfrm>
            <a:off x="5822751" y="4502395"/>
            <a:ext cx="460770" cy="4220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/>
          </a:p>
        </p:txBody>
      </p:sp>
      <p:sp>
        <p:nvSpPr>
          <p:cNvPr id="13" name="타원 12"/>
          <p:cNvSpPr/>
          <p:nvPr/>
        </p:nvSpPr>
        <p:spPr>
          <a:xfrm>
            <a:off x="7528919" y="1930645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/>
          </a:p>
        </p:txBody>
      </p:sp>
      <p:sp>
        <p:nvSpPr>
          <p:cNvPr id="14" name="타원 13"/>
          <p:cNvSpPr/>
          <p:nvPr/>
        </p:nvSpPr>
        <p:spPr>
          <a:xfrm>
            <a:off x="5894190" y="1393857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/>
          </a:p>
        </p:txBody>
      </p:sp>
      <p:sp>
        <p:nvSpPr>
          <p:cNvPr id="15" name="타원 14"/>
          <p:cNvSpPr/>
          <p:nvPr/>
        </p:nvSpPr>
        <p:spPr>
          <a:xfrm>
            <a:off x="4133255" y="1879539"/>
            <a:ext cx="460770" cy="4220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/>
          </a:p>
        </p:txBody>
      </p:sp>
      <p:sp>
        <p:nvSpPr>
          <p:cNvPr id="16" name="타원 15"/>
          <p:cNvSpPr/>
          <p:nvPr/>
        </p:nvSpPr>
        <p:spPr>
          <a:xfrm>
            <a:off x="3976689" y="3463802"/>
            <a:ext cx="460770" cy="4220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/>
          </a:p>
        </p:txBody>
      </p:sp>
      <p:sp>
        <p:nvSpPr>
          <p:cNvPr id="17" name="타원 16"/>
          <p:cNvSpPr/>
          <p:nvPr/>
        </p:nvSpPr>
        <p:spPr>
          <a:xfrm>
            <a:off x="3816221" y="1296955"/>
            <a:ext cx="1051352" cy="607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Add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23596" y="6112722"/>
            <a:ext cx="10399835" cy="73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(</a:t>
            </a:r>
            <a:r>
              <a:rPr lang="ko-KR" altLang="en-US" sz="1400" dirty="0"/>
              <a:t>이때 </a:t>
            </a:r>
            <a:r>
              <a:rPr lang="en-US" altLang="ko-KR" sz="1400" dirty="0"/>
              <a:t>＂</a:t>
            </a:r>
            <a:r>
              <a:rPr lang="ko-KR" altLang="en-US" sz="1400" dirty="0"/>
              <a:t>본인 쫄 반대방향</a:t>
            </a:r>
            <a:r>
              <a:rPr lang="en-US" altLang="ko-KR" sz="1400" dirty="0"/>
              <a:t>＂</a:t>
            </a:r>
            <a:r>
              <a:rPr lang="ko-KR" altLang="en-US" sz="1400" dirty="0"/>
              <a:t>은 </a:t>
            </a:r>
            <a:r>
              <a:rPr lang="ko-KR" altLang="en-US" sz="1400" dirty="0" err="1"/>
              <a:t>예를들어</a:t>
            </a:r>
            <a:r>
              <a:rPr lang="ko-KR" altLang="en-US" sz="1400" dirty="0"/>
              <a:t> 본인이 </a:t>
            </a:r>
            <a:r>
              <a:rPr lang="en-US" altLang="ko-KR" sz="1400" dirty="0"/>
              <a:t>1,2</a:t>
            </a:r>
            <a:r>
              <a:rPr lang="ko-KR" altLang="en-US" sz="1400" dirty="0"/>
              <a:t>파티라 </a:t>
            </a:r>
            <a:r>
              <a:rPr lang="ko-KR" altLang="en-US" sz="1400" dirty="0" err="1"/>
              <a:t>아랫쪽쫄</a:t>
            </a:r>
            <a:r>
              <a:rPr lang="ko-KR" altLang="en-US" sz="1400" dirty="0"/>
              <a:t> 담당인데 </a:t>
            </a:r>
            <a:r>
              <a:rPr lang="en-US" altLang="ko-KR" sz="1400" dirty="0"/>
              <a:t>5</a:t>
            </a:r>
            <a:r>
              <a:rPr lang="ko-KR" altLang="en-US" sz="1400" dirty="0"/>
              <a:t>시에 </a:t>
            </a:r>
            <a:r>
              <a:rPr lang="ko-KR" altLang="en-US" sz="1400" dirty="0" err="1"/>
              <a:t>쫄이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떴으면</a:t>
            </a:r>
            <a:r>
              <a:rPr lang="en-US" altLang="ko-KR" sz="1400" dirty="0"/>
              <a:t>, 7</a:t>
            </a:r>
            <a:r>
              <a:rPr lang="ko-KR" altLang="en-US" sz="1400" dirty="0"/>
              <a:t>시로 이동하고 </a:t>
            </a:r>
            <a:r>
              <a:rPr lang="en-US" altLang="ko-KR" sz="1400" dirty="0"/>
              <a:t>7</a:t>
            </a:r>
            <a:r>
              <a:rPr lang="ko-KR" altLang="en-US" sz="1400" dirty="0"/>
              <a:t>시에 </a:t>
            </a:r>
            <a:r>
              <a:rPr lang="ko-KR" altLang="en-US" sz="1400" dirty="0" err="1"/>
              <a:t>쫄생성이면</a:t>
            </a:r>
            <a:r>
              <a:rPr lang="ko-KR" altLang="en-US" sz="1400" dirty="0"/>
              <a:t> </a:t>
            </a:r>
            <a:r>
              <a:rPr lang="en-US" altLang="ko-KR" sz="1400" dirty="0"/>
              <a:t>5</a:t>
            </a:r>
            <a:r>
              <a:rPr lang="ko-KR" altLang="en-US" sz="1400" dirty="0"/>
              <a:t>시로 이동 </a:t>
            </a:r>
            <a:r>
              <a:rPr lang="ko-KR" altLang="en-US" sz="1400" dirty="0" err="1"/>
              <a:t>윗쪽쫄도</a:t>
            </a:r>
            <a:r>
              <a:rPr lang="ko-KR" altLang="en-US" sz="1400" dirty="0"/>
              <a:t> 마찬가지</a:t>
            </a:r>
            <a:endParaRPr lang="en-US" altLang="ko-KR" sz="1400" dirty="0"/>
          </a:p>
          <a:p>
            <a:r>
              <a:rPr lang="ko-KR" altLang="en-US" sz="1400" dirty="0"/>
              <a:t>또</a:t>
            </a:r>
            <a:r>
              <a:rPr lang="en-US" altLang="ko-KR" sz="1400" dirty="0"/>
              <a:t>, </a:t>
            </a:r>
            <a:r>
              <a:rPr lang="ko-KR" altLang="en-US" sz="1400" dirty="0"/>
              <a:t>소환사의 경우 </a:t>
            </a:r>
            <a:r>
              <a:rPr lang="ko-KR" altLang="en-US" sz="1400" dirty="0" err="1"/>
              <a:t>근거리쫄이</a:t>
            </a:r>
            <a:r>
              <a:rPr lang="ko-KR" altLang="en-US" sz="1400" dirty="0"/>
              <a:t> 끌어당겨 </a:t>
            </a:r>
            <a:r>
              <a:rPr lang="ko-KR" altLang="en-US" sz="1400" dirty="0" err="1"/>
              <a:t>그로기쓰는</a:t>
            </a:r>
            <a:r>
              <a:rPr lang="ko-KR" altLang="en-US" sz="1400" dirty="0"/>
              <a:t> 스킬로 인해 </a:t>
            </a:r>
            <a:r>
              <a:rPr lang="ko-KR" altLang="en-US" sz="1400" dirty="0" err="1"/>
              <a:t>합격기</a:t>
            </a:r>
            <a:r>
              <a:rPr lang="ko-KR" altLang="en-US" sz="1400" dirty="0"/>
              <a:t> 방해될 수 있으므로 반드시 폭탄설치 스킬로 </a:t>
            </a:r>
            <a:r>
              <a:rPr lang="ko-KR" altLang="en-US" sz="1400" dirty="0" err="1"/>
              <a:t>끊을것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424974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8421290" y="2143125"/>
            <a:ext cx="276226" cy="205108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6193632" y="1346344"/>
            <a:ext cx="2227658" cy="79678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6193632" y="4194205"/>
            <a:ext cx="2503884" cy="119694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4873524" y="1850435"/>
            <a:ext cx="747711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6855922" y="3898916"/>
            <a:ext cx="747711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6767513" y="2577977"/>
            <a:ext cx="1079532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>
          <a:xfrm flipH="1">
            <a:off x="3990975" y="1332972"/>
            <a:ext cx="2202657" cy="81015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3721298" y="2143125"/>
            <a:ext cx="269677" cy="18764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729634" y="4032922"/>
            <a:ext cx="2463998" cy="13582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684833" y="4558602"/>
            <a:ext cx="67366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</a:rPr>
              <a:t>4. If every Steel-ball is </a:t>
            </a:r>
            <a:r>
              <a:rPr lang="en-US" altLang="ko-KR" sz="1600" dirty="0" err="1">
                <a:solidFill>
                  <a:schemeClr val="bg1"/>
                </a:solidFill>
              </a:rPr>
              <a:t>CCd</a:t>
            </a:r>
            <a:r>
              <a:rPr lang="en-US" altLang="ko-KR" sz="1600" dirty="0">
                <a:solidFill>
                  <a:schemeClr val="bg1"/>
                </a:solidFill>
              </a:rPr>
              <a:t>, the lasers will reform and change shapes like above</a:t>
            </a:r>
          </a:p>
          <a:p>
            <a:r>
              <a:rPr lang="en-US" altLang="ko-KR" sz="1600" dirty="0">
                <a:solidFill>
                  <a:schemeClr val="bg1"/>
                </a:solidFill>
              </a:rPr>
              <a:t>If the adds are still there they must be killed, and then do damage to the boss afterwards.</a:t>
            </a:r>
          </a:p>
          <a:p>
            <a:r>
              <a:rPr lang="en-US" altLang="ko-KR" sz="1600" dirty="0">
                <a:solidFill>
                  <a:schemeClr val="bg1"/>
                </a:solidFill>
              </a:rPr>
              <a:t>During this, each party must get ready for the next upper/lower add like before</a:t>
            </a:r>
          </a:p>
        </p:txBody>
      </p:sp>
    </p:spTree>
    <p:extLst>
      <p:ext uri="{BB962C8B-B14F-4D97-AF65-F5344CB8AC3E}">
        <p14:creationId xmlns:p14="http://schemas.microsoft.com/office/powerpoint/2010/main" val="142951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7141368" y="2444262"/>
            <a:ext cx="129314" cy="11128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6116244" y="3557130"/>
            <a:ext cx="1157466" cy="5407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5270897" y="1843165"/>
            <a:ext cx="1646693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5253438" y="3204809"/>
            <a:ext cx="1687253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6188672" y="2558350"/>
            <a:ext cx="974463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5048453" y="2005012"/>
            <a:ext cx="1055751" cy="39068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4846841" y="2395694"/>
            <a:ext cx="201612" cy="101640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847799" y="3412102"/>
            <a:ext cx="1256405" cy="6858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원형: 비어 있음 20"/>
          <p:cNvSpPr/>
          <p:nvPr/>
        </p:nvSpPr>
        <p:spPr>
          <a:xfrm>
            <a:off x="3215881" y="1295400"/>
            <a:ext cx="5800725" cy="4076700"/>
          </a:xfrm>
          <a:prstGeom prst="donut">
            <a:avLst>
              <a:gd name="adj" fmla="val 957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12900" y="5021340"/>
            <a:ext cx="6877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</a:rPr>
              <a:t>5. During the hexagon </a:t>
            </a:r>
            <a:r>
              <a:rPr lang="en-US" altLang="ko-KR" sz="1600" dirty="0"/>
              <a:t>lasers, it is easy to do </a:t>
            </a:r>
            <a:r>
              <a:rPr lang="en-US" altLang="ko-KR" sz="1600" dirty="0">
                <a:solidFill>
                  <a:schemeClr val="bg1"/>
                </a:solidFill>
              </a:rPr>
              <a:t>DPS</a:t>
            </a:r>
            <a:r>
              <a:rPr lang="en-US" altLang="ko-KR" sz="1600" dirty="0"/>
              <a:t> </a:t>
            </a:r>
            <a:r>
              <a:rPr lang="en-US" altLang="ko-KR" sz="1600" dirty="0">
                <a:solidFill>
                  <a:schemeClr val="bg1"/>
                </a:solidFill>
              </a:rPr>
              <a:t>so doing so is required.</a:t>
            </a:r>
          </a:p>
          <a:p>
            <a:r>
              <a:rPr lang="en-US" altLang="ko-KR" sz="1600" dirty="0">
                <a:solidFill>
                  <a:schemeClr val="bg1"/>
                </a:solidFill>
              </a:rPr>
              <a:t>Also, people who died outside the lasers is easy to revive so SUMs must do so.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6116244" y="2017587"/>
            <a:ext cx="1029891" cy="41446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03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3" name="직선 연결선 2"/>
          <p:cNvCxnSpPr/>
          <p:nvPr/>
        </p:nvCxnSpPr>
        <p:spPr>
          <a:xfrm>
            <a:off x="7141368" y="2444262"/>
            <a:ext cx="129314" cy="111286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6116244" y="2017587"/>
            <a:ext cx="1029891" cy="41446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flipH="1">
            <a:off x="6116244" y="3557130"/>
            <a:ext cx="1157466" cy="54077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타원 5"/>
          <p:cNvSpPr/>
          <p:nvPr/>
        </p:nvSpPr>
        <p:spPr>
          <a:xfrm>
            <a:off x="4880279" y="1469231"/>
            <a:ext cx="747711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7" name="타원 6"/>
          <p:cNvSpPr/>
          <p:nvPr/>
        </p:nvSpPr>
        <p:spPr>
          <a:xfrm>
            <a:off x="7270682" y="4097902"/>
            <a:ext cx="747711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6104205" y="2582895"/>
            <a:ext cx="973306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5048453" y="2005012"/>
            <a:ext cx="1055751" cy="39068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H="1">
            <a:off x="4846840" y="2362200"/>
            <a:ext cx="201613" cy="104990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847799" y="3412102"/>
            <a:ext cx="1256405" cy="6858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14611" y="5114310"/>
            <a:ext cx="6877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</a:rPr>
              <a:t>6. 2:40: The 2</a:t>
            </a:r>
            <a:r>
              <a:rPr lang="en-US" altLang="ko-KR" sz="1600" baseline="30000" dirty="0">
                <a:solidFill>
                  <a:schemeClr val="bg1"/>
                </a:solidFill>
              </a:rPr>
              <a:t>nd</a:t>
            </a:r>
            <a:r>
              <a:rPr lang="en-US" altLang="ko-KR" sz="1600" dirty="0">
                <a:solidFill>
                  <a:schemeClr val="bg1"/>
                </a:solidFill>
              </a:rPr>
              <a:t> Adds appear, but the people who take care of the Breakdown </a:t>
            </a:r>
            <a:r>
              <a:rPr lang="en-US" altLang="ko-KR" sz="1600" dirty="0" err="1">
                <a:solidFill>
                  <a:schemeClr val="bg1"/>
                </a:solidFill>
              </a:rPr>
              <a:t>AoE</a:t>
            </a:r>
            <a:r>
              <a:rPr lang="en-US" altLang="ko-KR" sz="1600" dirty="0">
                <a:solidFill>
                  <a:schemeClr val="bg1"/>
                </a:solidFill>
              </a:rPr>
              <a:t> can’t CC the steel balls this time because it’s too far, someone else has to do it for them.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493717" y="1539431"/>
            <a:ext cx="373855" cy="3654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타원 14"/>
          <p:cNvSpPr/>
          <p:nvPr/>
        </p:nvSpPr>
        <p:spPr>
          <a:xfrm>
            <a:off x="8208467" y="4629561"/>
            <a:ext cx="373855" cy="3654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타원 15"/>
          <p:cNvSpPr/>
          <p:nvPr/>
        </p:nvSpPr>
        <p:spPr>
          <a:xfrm>
            <a:off x="5829603" y="1757958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전발</a:t>
            </a:r>
            <a:endParaRPr lang="ko-KR" altLang="en-US" sz="1100" dirty="0"/>
          </a:p>
        </p:txBody>
      </p:sp>
      <p:sp>
        <p:nvSpPr>
          <p:cNvPr id="17" name="타원 16"/>
          <p:cNvSpPr/>
          <p:nvPr/>
        </p:nvSpPr>
        <p:spPr>
          <a:xfrm>
            <a:off x="5873819" y="3919532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자희</a:t>
            </a:r>
          </a:p>
        </p:txBody>
      </p:sp>
      <p:sp>
        <p:nvSpPr>
          <p:cNvPr id="18" name="타원 17"/>
          <p:cNvSpPr/>
          <p:nvPr/>
        </p:nvSpPr>
        <p:spPr>
          <a:xfrm>
            <a:off x="7055365" y="3329663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눈맘</a:t>
            </a:r>
            <a:endParaRPr lang="ko-KR" altLang="en-US" sz="1100" dirty="0"/>
          </a:p>
        </p:txBody>
      </p:sp>
      <p:sp>
        <p:nvSpPr>
          <p:cNvPr id="19" name="타원 18"/>
          <p:cNvSpPr/>
          <p:nvPr/>
        </p:nvSpPr>
        <p:spPr>
          <a:xfrm>
            <a:off x="4751057" y="2216762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린트</a:t>
            </a:r>
            <a:endParaRPr lang="ko-KR" altLang="en-US" sz="1100" dirty="0"/>
          </a:p>
        </p:txBody>
      </p:sp>
      <p:sp>
        <p:nvSpPr>
          <p:cNvPr id="20" name="타원 19"/>
          <p:cNvSpPr/>
          <p:nvPr/>
        </p:nvSpPr>
        <p:spPr>
          <a:xfrm>
            <a:off x="6910983" y="2194151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/>
              <a:t>염인</a:t>
            </a:r>
          </a:p>
        </p:txBody>
      </p:sp>
      <p:sp>
        <p:nvSpPr>
          <p:cNvPr id="21" name="타원 20"/>
          <p:cNvSpPr/>
          <p:nvPr/>
        </p:nvSpPr>
        <p:spPr>
          <a:xfrm>
            <a:off x="4578917" y="3223149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댕청</a:t>
            </a:r>
            <a:endParaRPr lang="ko-KR" altLang="en-US" sz="1100" dirty="0"/>
          </a:p>
        </p:txBody>
      </p:sp>
      <p:sp>
        <p:nvSpPr>
          <p:cNvPr id="22" name="타원 21"/>
          <p:cNvSpPr/>
          <p:nvPr/>
        </p:nvSpPr>
        <p:spPr>
          <a:xfrm>
            <a:off x="7788008" y="1118501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폰드</a:t>
            </a:r>
            <a:endParaRPr lang="ko-KR" altLang="en-US" sz="1100" dirty="0"/>
          </a:p>
        </p:txBody>
      </p:sp>
      <p:sp>
        <p:nvSpPr>
          <p:cNvPr id="23" name="타원 22"/>
          <p:cNvSpPr/>
          <p:nvPr/>
        </p:nvSpPr>
        <p:spPr>
          <a:xfrm>
            <a:off x="1972270" y="5602069"/>
            <a:ext cx="460770" cy="41561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/>
              <a:t>인포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20663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699" y="811914"/>
            <a:ext cx="8524875" cy="5328047"/>
          </a:xfrm>
          <a:prstGeom prst="rect">
            <a:avLst/>
          </a:prstGeom>
        </p:spPr>
      </p:pic>
      <p:cxnSp>
        <p:nvCxnSpPr>
          <p:cNvPr id="24" name="직선 연결선 23"/>
          <p:cNvCxnSpPr/>
          <p:nvPr/>
        </p:nvCxnSpPr>
        <p:spPr>
          <a:xfrm flipH="1">
            <a:off x="6053136" y="1619250"/>
            <a:ext cx="71439" cy="322897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4533900" y="2143125"/>
            <a:ext cx="3448050" cy="16919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4324350" y="2219325"/>
            <a:ext cx="3367087" cy="1457325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/>
          <p:cNvSpPr/>
          <p:nvPr/>
        </p:nvSpPr>
        <p:spPr>
          <a:xfrm>
            <a:off x="5081954" y="1682536"/>
            <a:ext cx="2052565" cy="71437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1,2P</a:t>
            </a:r>
            <a:endParaRPr lang="ko-KR" altLang="en-US" dirty="0"/>
          </a:p>
        </p:txBody>
      </p:sp>
      <p:sp>
        <p:nvSpPr>
          <p:cNvPr id="28" name="타원 27"/>
          <p:cNvSpPr/>
          <p:nvPr/>
        </p:nvSpPr>
        <p:spPr>
          <a:xfrm>
            <a:off x="4870939" y="3558447"/>
            <a:ext cx="2261382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3,4P</a:t>
            </a:r>
            <a:endParaRPr lang="ko-KR" altLang="en-US" dirty="0"/>
          </a:p>
        </p:txBody>
      </p:sp>
      <p:sp>
        <p:nvSpPr>
          <p:cNvPr id="29" name="타원 28"/>
          <p:cNvSpPr/>
          <p:nvPr/>
        </p:nvSpPr>
        <p:spPr>
          <a:xfrm>
            <a:off x="6767513" y="2577977"/>
            <a:ext cx="1214437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Tank</a:t>
            </a:r>
            <a:endParaRPr lang="ko-KR" alt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744665" y="5177186"/>
            <a:ext cx="6886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</a:rPr>
              <a:t>7. After that, it is basically the same as the initial state. Repeat this</a:t>
            </a:r>
            <a:endParaRPr lang="ko-KR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5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352</Words>
  <Application>Microsoft Office PowerPoint</Application>
  <PresentationFormat>와이드스크린</PresentationFormat>
  <Paragraphs>45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udf</dc:creator>
  <cp:lastModifiedBy>udf</cp:lastModifiedBy>
  <cp:revision>11</cp:revision>
  <dcterms:created xsi:type="dcterms:W3CDTF">2016-08-27T14:56:25Z</dcterms:created>
  <dcterms:modified xsi:type="dcterms:W3CDTF">2017-02-19T02:10:17Z</dcterms:modified>
</cp:coreProperties>
</file>